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3CA1-87DA-4F09-AAA2-DA36B80EB8B9}" type="datetimeFigureOut">
              <a:rPr lang="sl-SI" smtClean="0"/>
              <a:t>20.4.2024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B91F-E6CF-4786-82EC-72D97C2524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714348" y="142853"/>
            <a:ext cx="75724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WEEL –BEING HEROES         </a:t>
            </a:r>
            <a:r>
              <a:rPr lang="sl-SI" sz="2800" b="1" dirty="0" err="1" smtClean="0"/>
              <a:t>Primary</a:t>
            </a:r>
            <a:r>
              <a:rPr lang="sl-SI" sz="2800" b="1" dirty="0" smtClean="0"/>
              <a:t> </a:t>
            </a:r>
            <a:r>
              <a:rPr lang="sl-SI" sz="2800" b="1" dirty="0" err="1"/>
              <a:t>S</a:t>
            </a:r>
            <a:r>
              <a:rPr lang="sl-SI" sz="2800" b="1" dirty="0" err="1" smtClean="0"/>
              <a:t>chool</a:t>
            </a:r>
            <a:r>
              <a:rPr lang="sl-SI" sz="2800" b="1" dirty="0" smtClean="0"/>
              <a:t> Pivka</a:t>
            </a:r>
          </a:p>
          <a:p>
            <a:endParaRPr lang="sl-SI" sz="1600" b="1" dirty="0" smtClean="0"/>
          </a:p>
          <a:p>
            <a:endParaRPr lang="sl-SI" sz="2800" b="1" dirty="0"/>
          </a:p>
          <a:p>
            <a:endParaRPr lang="sl-SI" sz="2800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9532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jeZBesedilom 8"/>
          <p:cNvSpPr txBox="1"/>
          <p:nvPr/>
        </p:nvSpPr>
        <p:spPr>
          <a:xfrm>
            <a:off x="1142976" y="78579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We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watched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several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Safe.si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cartoons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6096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335238"/>
            <a:ext cx="5881686" cy="330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5570545" cy="35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569" y="3714752"/>
            <a:ext cx="6402530" cy="294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49034" cy="465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85852" y="454580"/>
            <a:ext cx="7858148" cy="405247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The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l-SI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worried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l-SI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sheep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l-SI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and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l-SI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the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l-SI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happy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l-SI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wolf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.</a:t>
            </a: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t="53792"/>
          <a:stretch>
            <a:fillRect/>
          </a:stretch>
        </p:blipFill>
        <p:spPr bwMode="auto">
          <a:xfrm>
            <a:off x="1500166" y="1214422"/>
            <a:ext cx="5954712" cy="269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jeZBesedilom 4"/>
          <p:cNvSpPr txBox="1"/>
          <p:nvPr/>
        </p:nvSpPr>
        <p:spPr>
          <a:xfrm>
            <a:off x="1500166" y="464344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err="1" smtClean="0"/>
              <a:t>Posting</a:t>
            </a:r>
            <a:r>
              <a:rPr lang="sl-SI" sz="3200" dirty="0" smtClean="0"/>
              <a:t> </a:t>
            </a:r>
            <a:r>
              <a:rPr lang="sl-SI" sz="3200" dirty="0" err="1" smtClean="0"/>
              <a:t>inappropriate</a:t>
            </a:r>
            <a:r>
              <a:rPr lang="sl-SI" sz="3200" dirty="0" smtClean="0"/>
              <a:t> </a:t>
            </a:r>
            <a:r>
              <a:rPr lang="sl-SI" sz="3200" dirty="0" err="1" smtClean="0"/>
              <a:t>photos</a:t>
            </a:r>
            <a:r>
              <a:rPr lang="sl-SI" sz="3200" dirty="0" smtClean="0"/>
              <a:t>!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364110" cy="50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548616" cy="566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1214414" y="21429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talked about the </a:t>
            </a:r>
            <a:r>
              <a:rPr lang="sl-SI" sz="2800" dirty="0" smtClean="0"/>
              <a:t>trap</a:t>
            </a:r>
            <a:r>
              <a:rPr lang="en-US" sz="2800" dirty="0" smtClean="0"/>
              <a:t>s of the Internet.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429000"/>
            <a:ext cx="3975088" cy="29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4786314" y="428604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students were preparing for work in the computer classroom. What will they draw, write.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jeZBesedilom 2"/>
          <p:cNvSpPr txBox="1"/>
          <p:nvPr/>
        </p:nvSpPr>
        <p:spPr>
          <a:xfrm>
            <a:off x="1571604" y="14285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Creating in the computer classroom.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6438800" cy="48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8177" r="23854"/>
          <a:stretch>
            <a:fillRect/>
          </a:stretch>
        </p:blipFill>
        <p:spPr bwMode="auto">
          <a:xfrm>
            <a:off x="4714876" y="3429000"/>
            <a:ext cx="4143404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571472" y="542926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 smtClean="0"/>
              <a:t>Painting</a:t>
            </a:r>
            <a:r>
              <a:rPr lang="sl-SI" sz="2800" dirty="0" smtClean="0"/>
              <a:t>!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739116" cy="580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90"/>
            <a:ext cx="488514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789"/>
          <a:stretch>
            <a:fillRect/>
          </a:stretch>
        </p:blipFill>
        <p:spPr bwMode="auto">
          <a:xfrm>
            <a:off x="1142976" y="285728"/>
            <a:ext cx="741362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6190"/>
            <a:ext cx="6572264" cy="276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367494" cy="552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452794" cy="23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00042"/>
            <a:ext cx="2643206" cy="24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6096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928934"/>
            <a:ext cx="6096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</Words>
  <Application>Microsoft Office PowerPoint</Application>
  <PresentationFormat>Diaprojekcija na zaslonu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21</cp:revision>
  <dcterms:created xsi:type="dcterms:W3CDTF">2024-04-20T14:45:58Z</dcterms:created>
  <dcterms:modified xsi:type="dcterms:W3CDTF">2024-04-20T15:26:36Z</dcterms:modified>
</cp:coreProperties>
</file>